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78" r:id="rId5"/>
    <p:sldId id="279" r:id="rId6"/>
    <p:sldId id="280" r:id="rId7"/>
    <p:sldId id="281" r:id="rId8"/>
    <p:sldId id="282" r:id="rId9"/>
    <p:sldId id="284" r:id="rId10"/>
    <p:sldId id="283" r:id="rId11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5286CF-66F5-4C0D-8FEF-36437FC9F1CA}" v="27" dt="2022-12-12T12:27:05.839"/>
    <p1510:client id="{41D16283-ECD7-414D-8AF9-4B9538E7D3E0}" v="11" dt="2022-12-12T13:51:30.150"/>
    <p1510:client id="{8C6CC39C-F74C-4E1A-A580-043415FA0EC1}" v="9" dt="2022-12-12T14:28:31.4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F3AC2-7F66-4DDD-80D5-3596BEDED6D1}" type="datetime1">
              <a:rPr lang="nl-NL" smtClean="0"/>
              <a:t>13-12-2022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0EAF0-F49B-4B3A-8B4B-238ABFD12E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11976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EB079-61E4-4BBB-A44C-A56370A34A68}" type="datetime1">
              <a:rPr lang="nl-NL" smtClean="0"/>
              <a:pPr/>
              <a:t>13-12-2022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694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nl-NL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 noProof="0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68A05C-044B-4E00-B38E-F125E612CF77}" type="datetime1">
              <a:rPr lang="nl-NL" noProof="0" smtClean="0"/>
              <a:t>13-12-2022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9557FC-BE87-4300-A747-AC4B3F32A4D1}" type="datetime1">
              <a:rPr lang="nl-NL" noProof="0" smtClean="0"/>
              <a:t>13-12-2022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9D7D39-6C08-4962-A8A9-2DC2F44F5EA6}" type="datetime1">
              <a:rPr lang="nl-NL" noProof="0" smtClean="0"/>
              <a:t>13-12-2022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12" name="Tijdelijke aanduiding voor tekst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8BC9D9-44CF-4CF9-80A2-998179572925}" type="datetime1">
              <a:rPr lang="nl-NL" noProof="0" smtClean="0"/>
              <a:t>13-12-2022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nl-NL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nl-NL" sz="8000" noProof="0">
                <a:solidFill>
                  <a:schemeClr val="tx1"/>
                </a:solidFill>
                <a:effectLst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34DB63-482E-4190-BCC7-5880CB54F68E}" type="datetime1">
              <a:rPr lang="nl-NL" noProof="0" smtClean="0"/>
              <a:t>13-12-2022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jdelijke aanduiding voor tekst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0835ED-1C9A-445F-8847-4FC5100396FE}" type="datetime1">
              <a:rPr lang="nl-NL" noProof="0" smtClean="0"/>
              <a:t>13-12-2022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s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Afbeelding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Afbeelding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el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1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afbeelding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1" name="Tijdelijke aanduiding voor tekst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2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3" name="Tijdelijke aanduiding voor afbeelding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4" name="Tijdelijke aanduiding voor tekst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6" name="Tijdelijke aanduiding voor afbeelding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7" name="Tijdelijke aanduiding voor tekst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5779D9-4C3E-4140-A7BA-A0E3E8BE3B56}" type="datetime1">
              <a:rPr lang="nl-NL" noProof="0" smtClean="0"/>
              <a:t>13-12-2022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F53BB5-8E04-4A70-BCF4-6D634BDA4C02}" type="datetime1">
              <a:rPr lang="nl-NL" noProof="0" smtClean="0"/>
              <a:t>13-12-2022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65F4DF-3851-4E3C-AFBB-F2977499AD02}" type="datetime1">
              <a:rPr lang="nl-NL" noProof="0" smtClean="0"/>
              <a:t>13-12-2022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,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63E8E6-FD4E-4297-859D-7197A87B5BC1}" type="datetime1">
              <a:rPr lang="nl-NL" noProof="0" smtClean="0"/>
              <a:t>13-12-2022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Afbeelding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981779-241F-418D-A64D-D1CDD88C4D93}" type="datetime1">
              <a:rPr lang="nl-NL" noProof="0" smtClean="0"/>
              <a:t>13-12-2022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611E42-630A-45DB-8710-3E9931DD7B3A}" type="datetime1">
              <a:rPr lang="nl-NL" noProof="0" smtClean="0"/>
              <a:t>13-12-2022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178088-BC2F-4081-AD7D-184E91B71720}" type="datetime1">
              <a:rPr lang="nl-NL" noProof="0" smtClean="0"/>
              <a:t>13-12-2022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F995A7-1FD0-4179-A5EF-44E9074C7519}" type="datetime1">
              <a:rPr lang="nl-NL" noProof="0" smtClean="0"/>
              <a:t>13-12-2022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2664C2-AABB-480F-8649-EC75CC54F7A1}" type="datetime1">
              <a:rPr lang="nl-NL" noProof="0" smtClean="0"/>
              <a:t>13-12-2022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252ABDF1-0231-4F6D-839C-EFD217F5A87E}" type="datetime1">
              <a:rPr lang="nl-NL" noProof="0" smtClean="0"/>
              <a:t>13-12-2022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Vrije v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xmlns:a16="http://schemas.microsoft.com/office/drawing/2014/main" xmlns:p14="http://schemas.microsoft.com/office/powerpoint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5962" y="1170317"/>
            <a:ext cx="3485073" cy="2420504"/>
          </a:xfrm>
        </p:spPr>
        <p:txBody>
          <a:bodyPr rtlCol="0">
            <a:normAutofit/>
          </a:bodyPr>
          <a:lstStyle/>
          <a:p>
            <a:pPr algn="l"/>
            <a:r>
              <a:rPr lang="nl-NL" sz="4000"/>
              <a:t>Project 1: </a:t>
            </a:r>
            <a:r>
              <a:rPr lang="nl-NL" sz="4000" err="1"/>
              <a:t>Artcadia</a:t>
            </a:r>
            <a:endParaRPr lang="nl-NL" sz="4000"/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059" y="3640348"/>
            <a:ext cx="3485072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nl-NL"/>
              <a:t>Team 6: Shahzaib, Olivier, </a:t>
            </a:r>
            <a:r>
              <a:rPr lang="nl-NL" err="1"/>
              <a:t>Yassin</a:t>
            </a:r>
            <a:r>
              <a:rPr lang="nl-NL"/>
              <a:t> en Jules.</a:t>
            </a:r>
          </a:p>
          <a:p>
            <a:pPr algn="l" rtl="0"/>
            <a:endParaRPr lang="nl-NL" sz="2300"/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854015"/>
            <a:ext cx="10353762" cy="1261872"/>
          </a:xfrm>
        </p:spPr>
        <p:txBody>
          <a:bodyPr rtlCol="0" anchor="ctr">
            <a:normAutofit/>
          </a:bodyPr>
          <a:lstStyle/>
          <a:p>
            <a:r>
              <a:rPr lang="nl-NL"/>
              <a:t>Inhoud:	</a:t>
            </a:r>
          </a:p>
        </p:txBody>
      </p:sp>
      <p:sp>
        <p:nvSpPr>
          <p:cNvPr id="24" name="Tijdelijke aanduiding voor inhoud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41003" y="2119583"/>
            <a:ext cx="4856841" cy="3622671"/>
          </a:xfrm>
        </p:spPr>
        <p:txBody>
          <a:bodyPr rtlCol="0" anchor="t">
            <a:normAutofit/>
          </a:bodyPr>
          <a:lstStyle/>
          <a:p>
            <a:pPr indent="-305435" rtl="0"/>
            <a:r>
              <a:rPr lang="nl-NL"/>
              <a:t>Drie concept ideeën</a:t>
            </a:r>
          </a:p>
          <a:p>
            <a:pPr indent="-305435" rtl="0"/>
            <a:r>
              <a:rPr lang="nl-NL"/>
              <a:t>Spuugmodel</a:t>
            </a:r>
            <a:endParaRPr lang="nl-NL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indent="-305435" rtl="0"/>
            <a:r>
              <a:rPr lang="nl-NL"/>
              <a:t>Bouwplan</a:t>
            </a:r>
            <a:endParaRPr lang="nl-NL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indent="-305435"/>
            <a:r>
              <a:rPr lang="nl-NL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Prototype</a:t>
            </a:r>
          </a:p>
          <a:p>
            <a:pPr indent="-305435"/>
            <a:endParaRPr lang="nl-NL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6830" indent="0">
              <a:buNone/>
            </a:pPr>
            <a:endParaRPr lang="nl-NL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6830" indent="0">
              <a:buNone/>
            </a:pPr>
            <a:endParaRPr lang="nl-NL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indent="-305435" rtl="0"/>
            <a:endParaRPr lang="nl-NL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9E125C-5657-8868-EA19-930604111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097" y="854015"/>
            <a:ext cx="3706889" cy="1821918"/>
          </a:xfrm>
        </p:spPr>
        <p:txBody>
          <a:bodyPr>
            <a:normAutofit fontScale="90000"/>
          </a:bodyPr>
          <a:lstStyle/>
          <a:p>
            <a:r>
              <a:rPr lang="nl-NL" sz="6000"/>
              <a:t>Drie concept ideeën: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A7B84B1-02EC-1433-257E-8C09F501B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54097" y="2529577"/>
            <a:ext cx="3706889" cy="3016250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nl-NL" sz="2800"/>
              <a:t>Zonnepanelen</a:t>
            </a:r>
          </a:p>
          <a:p>
            <a:pPr marL="457200" indent="-457200" algn="l">
              <a:buFontTx/>
              <a:buChar char="-"/>
            </a:pPr>
            <a:r>
              <a:rPr lang="nl-NL" sz="2800"/>
              <a:t>Sensoren</a:t>
            </a:r>
          </a:p>
          <a:p>
            <a:pPr marL="457200" indent="-457200" algn="l">
              <a:buFontTx/>
              <a:buChar char="-"/>
            </a:pPr>
            <a:r>
              <a:rPr lang="nl-NL" sz="2800"/>
              <a:t>windenergie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7D337A-A4B6-993E-2BFE-00EDB9DB73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804" y="1133488"/>
            <a:ext cx="2534729" cy="147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F54B25C-738A-A812-FD4D-0CDB5CE6A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578" y="2620816"/>
            <a:ext cx="2534728" cy="181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BD78E33-1100-2706-62FF-44260422A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577" y="4425587"/>
            <a:ext cx="2534729" cy="113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006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50A099-73D6-3D7D-06F4-59A4D509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641" y="453572"/>
            <a:ext cx="3706889" cy="1821918"/>
          </a:xfrm>
        </p:spPr>
        <p:txBody>
          <a:bodyPr/>
          <a:lstStyle/>
          <a:p>
            <a:r>
              <a:rPr lang="nl-NL" sz="4800"/>
              <a:t>Spuugmodel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EDAA43-8E17-4733-E3F7-753D1C5FC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7239" y="453572"/>
            <a:ext cx="6411924" cy="5080001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65E4D9-5A92-3BCF-509B-F946E9770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7239" y="2517323"/>
            <a:ext cx="3706889" cy="3016250"/>
          </a:xfrm>
        </p:spPr>
        <p:txBody>
          <a:bodyPr>
            <a:normAutofit/>
          </a:bodyPr>
          <a:lstStyle/>
          <a:p>
            <a:pPr algn="l"/>
            <a:r>
              <a:rPr lang="nl-NL" sz="2800"/>
              <a:t>- Wij hebben een spuugmodel gemaakt van een zaklamp die op </a:t>
            </a:r>
            <a:r>
              <a:rPr lang="nl-NL" sz="2800" err="1"/>
              <a:t>zonne</a:t>
            </a:r>
            <a:r>
              <a:rPr lang="nl-NL" sz="2800"/>
              <a:t> energie loopt.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3FBF398E-6EAF-938D-8E6C-16D13BA21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407" y="1140582"/>
            <a:ext cx="1622845" cy="214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23FDB899-C7DD-6123-1B1D-62FBC2807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760" y="3289996"/>
            <a:ext cx="1636815" cy="222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483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8E0647-D313-D7FA-F54F-D5F0C10B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545" y="740228"/>
            <a:ext cx="3706889" cy="1821918"/>
          </a:xfrm>
        </p:spPr>
        <p:txBody>
          <a:bodyPr anchor="b">
            <a:normAutofit/>
          </a:bodyPr>
          <a:lstStyle/>
          <a:p>
            <a:r>
              <a:rPr lang="nl-NL"/>
              <a:t>Bouwplan: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079F5DE-FB60-842D-23DD-14C7E134F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3429" y="1204685"/>
            <a:ext cx="3856020" cy="424905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9C380C9-FC8D-AD80-107A-AC9F2F131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2551" y="2918358"/>
            <a:ext cx="2670878" cy="2535385"/>
          </a:xfrm>
        </p:spPr>
        <p:txBody>
          <a:bodyPr anchor="t">
            <a:normAutofit/>
          </a:bodyPr>
          <a:lstStyle/>
          <a:p>
            <a:r>
              <a:rPr lang="nl-NL"/>
              <a:t>Dit is een 3D tekening van ons bouwplan: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6123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E60BC4-56DD-E400-24B2-6D8374988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9521" y="1258711"/>
            <a:ext cx="4690369" cy="818446"/>
          </a:xfrm>
        </p:spPr>
        <p:txBody>
          <a:bodyPr>
            <a:normAutofit/>
          </a:bodyPr>
          <a:lstStyle/>
          <a:p>
            <a:pPr indent="-305435"/>
            <a:r>
              <a:rPr lang="nl-NL" sz="40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Prototype</a:t>
            </a:r>
          </a:p>
        </p:txBody>
      </p:sp>
    </p:spTree>
    <p:extLst>
      <p:ext uri="{BB962C8B-B14F-4D97-AF65-F5344CB8AC3E}">
        <p14:creationId xmlns:p14="http://schemas.microsoft.com/office/powerpoint/2010/main" val="1269122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D120-5F9B-0A8C-9CB7-23BF3D689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2BAE7-E66E-1208-DEAF-4E168CD66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896" y="2341419"/>
            <a:ext cx="6411924" cy="5080001"/>
          </a:xfrm>
        </p:spPr>
        <p:txBody>
          <a:bodyPr>
            <a:normAutofit/>
          </a:bodyPr>
          <a:lstStyle/>
          <a:p>
            <a:r>
              <a:rPr lang="nl-NL" sz="9600">
                <a:solidFill>
                  <a:srgbClr val="FF0000"/>
                </a:solidFill>
              </a:rPr>
              <a:t>Vragen?</a:t>
            </a:r>
          </a:p>
          <a:p>
            <a:endParaRPr lang="en-US" sz="960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EB134E-8EBA-DC72-D9A1-E9612C0DE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007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798_TF55705232" id="{677B9A35-A4E3-4DCD-BB0E-8D229965CE55}" vid="{4552F15C-8A0B-49F5-BE54-E21A42A5976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A1271C30716A4DB754DE1074587364" ma:contentTypeVersion="2" ma:contentTypeDescription="Een nieuw document maken." ma:contentTypeScope="" ma:versionID="6c2ef7cc331a78676bf09a83b17bc012">
  <xsd:schema xmlns:xsd="http://www.w3.org/2001/XMLSchema" xmlns:xs="http://www.w3.org/2001/XMLSchema" xmlns:p="http://schemas.microsoft.com/office/2006/metadata/properties" xmlns:ns2="e949e75b-b0e7-475a-9a4c-631b6b504ab3" targetNamespace="http://schemas.microsoft.com/office/2006/metadata/properties" ma:root="true" ma:fieldsID="59b580bde70916ae8c34f3cfae820dda" ns2:_="">
    <xsd:import namespace="e949e75b-b0e7-475a-9a4c-631b6b504a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49e75b-b0e7-475a-9a4c-631b6b504a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49E7F5-D08B-447C-ABC3-890DBE91C582}">
  <ds:schemaRefs>
    <ds:schemaRef ds:uri="e949e75b-b0e7-475a-9a4c-631b6b504ab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e949e75b-b0e7-475a-9a4c-631b6b504ab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{168638C1-8FF7-4164-A6C9-2F525F172132}tf55705232_win32</Template>
  <TotalTime>0</TotalTime>
  <Words>64</Words>
  <Application>Microsoft Office PowerPoint</Application>
  <PresentationFormat>Breedbeeld</PresentationFormat>
  <Paragraphs>21</Paragraphs>
  <Slides>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Calibri</vt:lpstr>
      <vt:lpstr>Goudy Old Style</vt:lpstr>
      <vt:lpstr>Wingdings 2</vt:lpstr>
      <vt:lpstr>SlateVTI</vt:lpstr>
      <vt:lpstr>Project 1: Artcadia</vt:lpstr>
      <vt:lpstr>Inhoud: </vt:lpstr>
      <vt:lpstr>Drie concept ideeën:</vt:lpstr>
      <vt:lpstr>Spuugmodel </vt:lpstr>
      <vt:lpstr>Bouwplan: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1: Artcadia</dc:title>
  <dc:creator>Apeldoorn, O.F.J. van (Olivier)</dc:creator>
  <cp:lastModifiedBy>Apeldoorn, O.F.J. van (Olivier)</cp:lastModifiedBy>
  <cp:revision>7</cp:revision>
  <dcterms:created xsi:type="dcterms:W3CDTF">2022-11-21T12:03:12Z</dcterms:created>
  <dcterms:modified xsi:type="dcterms:W3CDTF">2022-12-13T14:28:41Z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0x0101005AA1271C30716A4DB754DE1074587364</vt:lpwstr>
  </property>
</Properties>
</file>